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7" r:id="rId2"/>
    <p:sldId id="265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7AB14-8567-47CC-85CB-97FC97532817}" v="10" dt="2023-05-01T19:37:01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2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1988F-97AA-EA45-A32B-50034E305F16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54C58-DD41-CF43-A14E-5E8921E8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9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A5DBE7-7FD9-A84C-8B1A-AC9F4EC352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74000">
                <a:schemeClr val="accent1"/>
              </a:gs>
              <a:gs pos="83000">
                <a:schemeClr val="accent1"/>
              </a:gs>
              <a:gs pos="100000">
                <a:schemeClr val="accent2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A0B44A9-BB28-EB45-8A50-38E24B4AE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49086"/>
            <a:ext cx="6572534" cy="1079914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5CD807B-6679-E648-857D-FBC1C42C8C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521075"/>
            <a:ext cx="6572534" cy="6442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E0F9A3-87D2-E346-8043-7545BD85B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38725" b="14481"/>
          <a:stretch/>
        </p:blipFill>
        <p:spPr>
          <a:xfrm>
            <a:off x="6990080" y="548640"/>
            <a:ext cx="5212080" cy="63093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2DFCEC-EB76-5A4B-AB75-914897C3AB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324600"/>
            <a:ext cx="1833880" cy="30881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79EA05-97C4-6142-BF8A-CEF21A7A6F7B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139180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65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Visual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EFAB65-DBD6-174D-892E-23010497A9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74000">
                <a:schemeClr val="accent1"/>
              </a:gs>
              <a:gs pos="83000">
                <a:schemeClr val="accent1"/>
              </a:gs>
              <a:gs pos="100000">
                <a:schemeClr val="accent2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9D5317F-4723-4D4E-8ABA-7DE889900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3" r="39073" b="14953"/>
          <a:stretch/>
        </p:blipFill>
        <p:spPr>
          <a:xfrm>
            <a:off x="6969760" y="539496"/>
            <a:ext cx="5212080" cy="63093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6D1838-3A5B-E04D-B569-045B0AD00269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139180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64EFD67-0742-EF46-A8B8-90D7523CF3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324600"/>
            <a:ext cx="1833880" cy="308814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124F28C-6751-214F-816C-2EE311A1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3790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79E1AF0A-8514-BC47-89C9-084AF88836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38">
            <a:extLst>
              <a:ext uri="{FF2B5EF4-FFF2-40B4-BE49-F238E27FC236}">
                <a16:creationId xmlns:a16="http://schemas.microsoft.com/office/drawing/2014/main" id="{17EC8E2B-D437-5E45-89B3-8F090CFB17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201" y="514605"/>
            <a:ext cx="10642599" cy="70967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Font typeface="+mj-lt"/>
              <a:buNone/>
              <a:defRPr sz="4000" b="1" i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Data Visualization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D4B19233-51A6-234C-A133-42B366536FAF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663441" y="2003045"/>
            <a:ext cx="6690360" cy="3708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0" name="Text Placeholder 38">
            <a:extLst>
              <a:ext uri="{FF2B5EF4-FFF2-40B4-BE49-F238E27FC236}">
                <a16:creationId xmlns:a16="http://schemas.microsoft.com/office/drawing/2014/main" id="{25510B16-284A-CB4E-AD40-37E8A1AC54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1201" y="2003045"/>
            <a:ext cx="3799839" cy="3708398"/>
          </a:xfrm>
          <a:prstGeom prst="rect">
            <a:avLst/>
          </a:prstGeom>
        </p:spPr>
        <p:txBody>
          <a:bodyPr numCol="1" spcCol="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This is placeholder text. Type here the add your preferred message.</a:t>
            </a:r>
          </a:p>
        </p:txBody>
      </p:sp>
      <p:sp>
        <p:nvSpPr>
          <p:cNvPr id="21" name="Text Placeholder 38">
            <a:extLst>
              <a:ext uri="{FF2B5EF4-FFF2-40B4-BE49-F238E27FC236}">
                <a16:creationId xmlns:a16="http://schemas.microsoft.com/office/drawing/2014/main" id="{9243E2E4-9080-FA41-984A-68B5D88626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1201" y="1224280"/>
            <a:ext cx="10642599" cy="46166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Font typeface="+mj-lt"/>
              <a:buNone/>
              <a:defRPr sz="2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03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B34E50-C619-1740-85D2-FD3AD44670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64000">
                <a:schemeClr val="accent4"/>
              </a:gs>
              <a:gs pos="74000">
                <a:schemeClr val="accent4"/>
              </a:gs>
              <a:gs pos="100000">
                <a:schemeClr val="accent3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2789B6-889A-7244-BC80-1D52E39AB7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1" r="38725" b="14481"/>
          <a:stretch/>
        </p:blipFill>
        <p:spPr>
          <a:xfrm>
            <a:off x="6990080" y="548640"/>
            <a:ext cx="5212080" cy="6309360"/>
          </a:xfrm>
          <a:prstGeom prst="rect">
            <a:avLst/>
          </a:prstGeom>
        </p:spPr>
      </p:pic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51073505-EA9C-DE48-A580-9F5F9B1E27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201" y="1364502"/>
            <a:ext cx="10642599" cy="47518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 typeface="+mj-lt"/>
              <a:buNone/>
              <a:defRPr sz="6000" b="1" i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Big Idea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6C1947-C16B-984E-9C99-A5FB61C131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6486" y="490328"/>
            <a:ext cx="2632027" cy="8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5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6EDE19C-DB52-F94D-B14F-DFF05860C7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CFC48A-DD3A-4A47-B0DE-3E06F4A6E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6525" y="1933955"/>
            <a:ext cx="7972494" cy="3563035"/>
          </a:xfrm>
          <a:prstGeom prst="rect">
            <a:avLst/>
          </a:prstGeom>
        </p:spPr>
      </p:pic>
      <p:sp>
        <p:nvSpPr>
          <p:cNvPr id="15" name="Text Placeholder 38">
            <a:extLst>
              <a:ext uri="{FF2B5EF4-FFF2-40B4-BE49-F238E27FC236}">
                <a16:creationId xmlns:a16="http://schemas.microsoft.com/office/drawing/2014/main" id="{EDF8D021-73C9-F74D-B8CE-D12ACB575C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201" y="514605"/>
            <a:ext cx="10642599" cy="70967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Font typeface="+mj-lt"/>
              <a:buNone/>
              <a:defRPr sz="4000" b="1" i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MAP TITLE</a:t>
            </a:r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id="{A66AF686-7EDC-8C4D-ABB9-3DA971EB60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201" y="1224280"/>
            <a:ext cx="10642599" cy="46166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Font typeface="+mj-lt"/>
              <a:buNone/>
              <a:defRPr sz="2400" b="0" i="0">
                <a:solidFill>
                  <a:schemeClr val="accent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MAP SUBTITLE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81C0A15-E1BB-3D4B-B7E4-37BAA4A3C0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t="13" r="39073" b="14953"/>
          <a:stretch/>
        </p:blipFill>
        <p:spPr>
          <a:xfrm>
            <a:off x="6969760" y="539496"/>
            <a:ext cx="521208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00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7A9039-2C6D-1F4A-9546-BB5E5F0F9F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74000">
                <a:schemeClr val="accent1"/>
              </a:gs>
              <a:gs pos="83000">
                <a:schemeClr val="accent1"/>
              </a:gs>
              <a:gs pos="100000">
                <a:schemeClr val="accent2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D7FE3849-A5A1-8E4D-8184-AFDA8A9460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201" y="1364503"/>
            <a:ext cx="10642599" cy="432509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 typeface="+mj-lt"/>
              <a:buNone/>
              <a:defRPr sz="6000" b="1" i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ANY QUESTIONS TITLE?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8EAF79-D034-3945-B72B-8F0922EAB0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6486" y="490328"/>
            <a:ext cx="2632027" cy="8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8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CFFD70B-E1FF-3040-AEB0-5C5EF8E59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13" r="39073" b="14953"/>
          <a:stretch/>
        </p:blipFill>
        <p:spPr>
          <a:xfrm>
            <a:off x="6969760" y="539496"/>
            <a:ext cx="5212080" cy="63093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BDE06B-13D0-A241-89D6-841423935D9C}"/>
              </a:ext>
            </a:extLst>
          </p:cNvPr>
          <p:cNvSpPr/>
          <p:nvPr userDrawn="1"/>
        </p:nvSpPr>
        <p:spPr>
          <a:xfrm>
            <a:off x="0" y="0"/>
            <a:ext cx="4999383" cy="685800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4AA4B4-3B82-134F-A5CF-392E58AF58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324600"/>
            <a:ext cx="1833880" cy="308814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CF4F2D41-717A-A94A-BF04-4D153E530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7252" y="600787"/>
            <a:ext cx="6006548" cy="557683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Greetings Title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B776387-BC6B-1C4E-A6FE-BD58587886E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7628" y="2130770"/>
            <a:ext cx="2524125" cy="2524125"/>
          </a:xfrm>
          <a:prstGeom prst="ellipse">
            <a:avLst/>
          </a:prstGeom>
          <a:effectLst>
            <a:outerShdw blurRad="152400" dist="103559" dir="5400000" sx="90000" sy="-19000" rotWithShape="0">
              <a:schemeClr val="accent1">
                <a:alpha val="15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2CAB4-9FC8-994C-98EF-62BF5FAA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03950"/>
            <a:ext cx="2743200" cy="365125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2B3341AA-2A96-734D-9307-CCFBB102CF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3A780-80A6-3148-9700-F51ADC7B99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6700" y="1260475"/>
            <a:ext cx="6007100" cy="557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1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0A207-56C1-FE44-AEF9-30573E5A18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6700" y="1980565"/>
            <a:ext cx="6007100" cy="3698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This is placeholder text.</a:t>
            </a:r>
          </a:p>
        </p:txBody>
      </p:sp>
    </p:spTree>
    <p:extLst>
      <p:ext uri="{BB962C8B-B14F-4D97-AF65-F5344CB8AC3E}">
        <p14:creationId xmlns:p14="http://schemas.microsoft.com/office/powerpoint/2010/main" val="348054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BDE06B-13D0-A241-89D6-841423935D9C}"/>
              </a:ext>
            </a:extLst>
          </p:cNvPr>
          <p:cNvSpPr/>
          <p:nvPr userDrawn="1"/>
        </p:nvSpPr>
        <p:spPr>
          <a:xfrm>
            <a:off x="0" y="0"/>
            <a:ext cx="12202160" cy="685800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2B3890F-A4B0-8348-9DAF-773F6DA213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" r="38725" b="14481"/>
          <a:stretch/>
        </p:blipFill>
        <p:spPr>
          <a:xfrm>
            <a:off x="6990080" y="548640"/>
            <a:ext cx="5212080" cy="6309360"/>
          </a:xfrm>
          <a:prstGeom prst="rect">
            <a:avLst/>
          </a:prstGeom>
        </p:spPr>
      </p:pic>
      <p:sp>
        <p:nvSpPr>
          <p:cNvPr id="37" name="Picture Placeholder 39">
            <a:extLst>
              <a:ext uri="{FF2B5EF4-FFF2-40B4-BE49-F238E27FC236}">
                <a16:creationId xmlns:a16="http://schemas.microsoft.com/office/drawing/2014/main" id="{8A5BC01F-92FE-AB4C-B268-0BB38C79A79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37355" y="1475685"/>
            <a:ext cx="2524125" cy="2524125"/>
          </a:xfrm>
          <a:prstGeom prst="ellipse">
            <a:avLst/>
          </a:prstGeom>
          <a:effectLst>
            <a:outerShdw blurRad="152400" dist="45213" dir="5400000" sx="90000" sy="-19000" rotWithShape="0">
              <a:schemeClr val="accent1">
                <a:alpha val="15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9">
            <a:extLst>
              <a:ext uri="{FF2B5EF4-FFF2-40B4-BE49-F238E27FC236}">
                <a16:creationId xmlns:a16="http://schemas.microsoft.com/office/drawing/2014/main" id="{6A7C0BD6-4F01-A04F-BF5F-A590B6A30AD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494955" y="1475685"/>
            <a:ext cx="2524125" cy="2524125"/>
          </a:xfrm>
          <a:prstGeom prst="ellipse">
            <a:avLst/>
          </a:prstGeom>
          <a:effectLst>
            <a:outerShdw blurRad="152400" dist="45213" dir="5400000" sx="90000" sy="-19000" rotWithShape="0">
              <a:schemeClr val="accent1">
                <a:alpha val="15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4AA4B4-3B82-134F-A5CF-392E58AF58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324600"/>
            <a:ext cx="1833880" cy="308814"/>
          </a:xfrm>
          <a:prstGeom prst="rect">
            <a:avLst/>
          </a:prstGeom>
        </p:spPr>
      </p:pic>
      <p:sp>
        <p:nvSpPr>
          <p:cNvPr id="12" name="Title 24">
            <a:extLst>
              <a:ext uri="{FF2B5EF4-FFF2-40B4-BE49-F238E27FC236}">
                <a16:creationId xmlns:a16="http://schemas.microsoft.com/office/drawing/2014/main" id="{60A4B5B4-10F6-E34C-9C39-2FF142375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575" y="751697"/>
            <a:ext cx="2478230" cy="557683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3CD2F-8AE7-7E41-8EB0-B8AB0291B0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1805" y="751697"/>
            <a:ext cx="2478230" cy="5579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10FECE1-1E54-B44D-BD61-B460EC542A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6822" y="771720"/>
            <a:ext cx="2478230" cy="5579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38">
            <a:extLst>
              <a:ext uri="{FF2B5EF4-FFF2-40B4-BE49-F238E27FC236}">
                <a16:creationId xmlns:a16="http://schemas.microsoft.com/office/drawing/2014/main" id="{2E8EEE2F-7426-8142-8C9A-9C09F91120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86787" y="4370521"/>
            <a:ext cx="2570075" cy="1666525"/>
          </a:xfrm>
          <a:prstGeom prst="rect">
            <a:avLst/>
          </a:prstGeom>
        </p:spPr>
        <p:txBody>
          <a:bodyPr numCol="1" spcCol="0" anchor="t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This is placeholder text. Type here the add your preferred message.</a:t>
            </a:r>
          </a:p>
        </p:txBody>
      </p:sp>
      <p:sp>
        <p:nvSpPr>
          <p:cNvPr id="27" name="Text Placeholder 38">
            <a:extLst>
              <a:ext uri="{FF2B5EF4-FFF2-40B4-BE49-F238E27FC236}">
                <a16:creationId xmlns:a16="http://schemas.microsoft.com/office/drawing/2014/main" id="{022AED1F-C12C-324B-B965-FAFCEB4A2B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51804" y="4370521"/>
            <a:ext cx="2478230" cy="1666525"/>
          </a:xfrm>
          <a:prstGeom prst="rect">
            <a:avLst/>
          </a:prstGeom>
        </p:spPr>
        <p:txBody>
          <a:bodyPr numCol="1" spcCol="0" anchor="t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This is placeholder text. Type here the add your preferred message.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3416B15F-E3BC-1C49-9115-EADA2E3ED7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6822" y="4370521"/>
            <a:ext cx="2478230" cy="1666525"/>
          </a:xfrm>
          <a:prstGeom prst="rect">
            <a:avLst/>
          </a:prstGeom>
        </p:spPr>
        <p:txBody>
          <a:bodyPr numCol="1" spcCol="0" anchor="t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This is placeholder text. Type here the add your preferred message.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320AE5-B016-7642-85D7-3B2CF64C4659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139180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DF8C654-55C2-544D-91C2-FAD6E7EEF0E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610600" y="6244591"/>
            <a:ext cx="2743200" cy="277064"/>
          </a:xfrm>
        </p:spPr>
        <p:txBody>
          <a:bodyPr anchor="t"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79E1AF0A-8514-BC47-89C9-084AF88836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Picture Placeholder 39">
            <a:extLst>
              <a:ext uri="{FF2B5EF4-FFF2-40B4-BE49-F238E27FC236}">
                <a16:creationId xmlns:a16="http://schemas.microsoft.com/office/drawing/2014/main" id="{AF4AE70D-1E65-3D49-81FC-7EAD1B82D1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7628" y="1475685"/>
            <a:ext cx="2524125" cy="2524125"/>
          </a:xfrm>
          <a:prstGeom prst="ellipse">
            <a:avLst/>
          </a:prstGeom>
          <a:effectLst>
            <a:outerShdw blurRad="152400" dist="45213" dir="5400000" sx="90000" sy="-19000" rotWithShape="0">
              <a:schemeClr val="accent1">
                <a:alpha val="15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86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45CC0824-B574-0749-B609-256C2FA0D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1" r="38725" b="14481"/>
          <a:stretch/>
        </p:blipFill>
        <p:spPr>
          <a:xfrm>
            <a:off x="6990080" y="548640"/>
            <a:ext cx="5212080" cy="630936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F82543C-4B3D-014A-9539-13E8F87B6F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74000">
                <a:schemeClr val="accent1"/>
              </a:gs>
              <a:gs pos="83000">
                <a:schemeClr val="accent1"/>
              </a:gs>
              <a:gs pos="100000">
                <a:schemeClr val="accent2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F3CE66-08CC-C642-9AD4-0015E0091A57}"/>
              </a:ext>
            </a:extLst>
          </p:cNvPr>
          <p:cNvSpPr txBox="1"/>
          <p:nvPr userDrawn="1"/>
        </p:nvSpPr>
        <p:spPr>
          <a:xfrm>
            <a:off x="838200" y="533400"/>
            <a:ext cx="1051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Table of Contents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CB515C-BA13-8B47-B16D-B510CA10AC51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139180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7998B923-799B-4B44-9A84-2BBE64515F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324600"/>
            <a:ext cx="1833880" cy="308814"/>
          </a:xfrm>
          <a:prstGeom prst="rect">
            <a:avLst/>
          </a:prstGeom>
        </p:spPr>
      </p:pic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95C31F23-6AFE-094B-B829-91976B3635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61" y="1497674"/>
            <a:ext cx="655320" cy="39417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840"/>
              </a:lnSpc>
              <a:buFont typeface="+mj-lt"/>
              <a:buNone/>
              <a:defRPr sz="32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  <a:p>
            <a:pPr lvl="0"/>
            <a:r>
              <a:rPr lang="en-US" dirty="0"/>
              <a:t>2</a:t>
            </a:r>
          </a:p>
          <a:p>
            <a:pPr lvl="0"/>
            <a:r>
              <a:rPr lang="en-US" dirty="0"/>
              <a:t>3</a:t>
            </a:r>
          </a:p>
          <a:p>
            <a:pPr lvl="0"/>
            <a:r>
              <a:rPr lang="en-US" dirty="0"/>
              <a:t>4</a:t>
            </a:r>
          </a:p>
          <a:p>
            <a:pPr lvl="0"/>
            <a:r>
              <a:rPr lang="en-US" dirty="0"/>
              <a:t>5</a:t>
            </a:r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CEDBCE38-5856-B64A-8CA2-1ACF172A38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0520" y="1497674"/>
            <a:ext cx="4323080" cy="394176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4840"/>
              </a:lnSpc>
              <a:buFont typeface="+mj-lt"/>
              <a:buNone/>
              <a:defRPr sz="3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46" name="Text Placeholder 38">
            <a:extLst>
              <a:ext uri="{FF2B5EF4-FFF2-40B4-BE49-F238E27FC236}">
                <a16:creationId xmlns:a16="http://schemas.microsoft.com/office/drawing/2014/main" id="{7DACBA6D-F5B3-1440-8570-4129479859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3641" y="1497674"/>
            <a:ext cx="655320" cy="39417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840"/>
              </a:lnSpc>
              <a:buFont typeface="+mj-lt"/>
              <a:buNone/>
              <a:defRPr sz="32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  <a:p>
            <a:pPr lvl="0"/>
            <a:r>
              <a:rPr lang="en-US" dirty="0"/>
              <a:t>7</a:t>
            </a:r>
          </a:p>
          <a:p>
            <a:pPr lvl="0"/>
            <a:r>
              <a:rPr lang="en-US" dirty="0"/>
              <a:t>8</a:t>
            </a:r>
          </a:p>
          <a:p>
            <a:pPr lvl="0"/>
            <a:r>
              <a:rPr lang="en-US" dirty="0"/>
              <a:t>9</a:t>
            </a:r>
          </a:p>
          <a:p>
            <a:pPr lvl="0"/>
            <a:r>
              <a:rPr lang="en-US" dirty="0"/>
              <a:t>10</a:t>
            </a:r>
          </a:p>
        </p:txBody>
      </p:sp>
      <p:sp>
        <p:nvSpPr>
          <p:cNvPr id="47" name="Text Placeholder 38">
            <a:extLst>
              <a:ext uri="{FF2B5EF4-FFF2-40B4-BE49-F238E27FC236}">
                <a16:creationId xmlns:a16="http://schemas.microsoft.com/office/drawing/2014/main" id="{FA56469C-51CB-5D42-8889-5A843E7563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1497674"/>
            <a:ext cx="4323080" cy="394176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4840"/>
              </a:lnSpc>
              <a:buFont typeface="+mj-lt"/>
              <a:buNone/>
              <a:defRPr sz="3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88E188F-AC7A-C44D-B2DF-515695B4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3790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9DD4E8E8-7BF4-4345-9789-232C2C101A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96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2" userDrawn="1">
          <p15:clr>
            <a:srgbClr val="FBAE40"/>
          </p15:clr>
        </p15:guide>
        <p15:guide id="3" pos="52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741F005-F3F0-8645-BED5-BE3DD81E7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13" r="39073" b="14953"/>
          <a:stretch/>
        </p:blipFill>
        <p:spPr>
          <a:xfrm>
            <a:off x="6969760" y="539496"/>
            <a:ext cx="5212080" cy="630936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33ED3D-998D-5843-895C-0FF781506152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139180"/>
            <a:ext cx="105156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169B978-4467-4645-B933-90451BFB8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324600"/>
            <a:ext cx="1833844" cy="308808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F766CA7-AEE1-1F4F-ABFA-63A134D7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3790"/>
            <a:ext cx="2743200" cy="365125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440D0713-6F93-D34E-A84C-FAE42CF8D9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38">
            <a:extLst>
              <a:ext uri="{FF2B5EF4-FFF2-40B4-BE49-F238E27FC236}">
                <a16:creationId xmlns:a16="http://schemas.microsoft.com/office/drawing/2014/main" id="{E581727A-6CB5-DD43-95B2-8237617B72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61" y="1497674"/>
            <a:ext cx="655320" cy="39417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840"/>
              </a:lnSpc>
              <a:buFont typeface="+mj-lt"/>
              <a:buNone/>
              <a:defRPr sz="3200" b="1" i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  <a:p>
            <a:pPr lvl="0"/>
            <a:r>
              <a:rPr lang="en-US" dirty="0"/>
              <a:t>2</a:t>
            </a:r>
          </a:p>
          <a:p>
            <a:pPr lvl="0"/>
            <a:r>
              <a:rPr lang="en-US" dirty="0"/>
              <a:t>3</a:t>
            </a:r>
          </a:p>
          <a:p>
            <a:pPr lvl="0"/>
            <a:r>
              <a:rPr lang="en-US" dirty="0"/>
              <a:t>4</a:t>
            </a:r>
          </a:p>
          <a:p>
            <a:pPr lvl="0"/>
            <a:r>
              <a:rPr lang="en-US" dirty="0"/>
              <a:t>5</a:t>
            </a:r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70A6DEBC-6889-6443-85BC-91286C755A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0520" y="1497674"/>
            <a:ext cx="4323080" cy="394176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4840"/>
              </a:lnSpc>
              <a:buFont typeface="+mj-lt"/>
              <a:buNone/>
              <a:defRPr sz="3200" b="0" i="0"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ADDE5C0B-0CB8-C244-9FCE-47524799A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3641" y="1497674"/>
            <a:ext cx="655320" cy="39417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840"/>
              </a:lnSpc>
              <a:buFont typeface="+mj-lt"/>
              <a:buNone/>
              <a:defRPr sz="3200" b="1" i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  <a:p>
            <a:pPr lvl="0"/>
            <a:r>
              <a:rPr lang="en-US" dirty="0"/>
              <a:t>7</a:t>
            </a:r>
          </a:p>
          <a:p>
            <a:pPr lvl="0"/>
            <a:r>
              <a:rPr lang="en-US" dirty="0"/>
              <a:t>8</a:t>
            </a:r>
          </a:p>
          <a:p>
            <a:pPr lvl="0"/>
            <a:r>
              <a:rPr lang="en-US" dirty="0"/>
              <a:t>9</a:t>
            </a:r>
          </a:p>
          <a:p>
            <a:pPr lvl="0"/>
            <a:r>
              <a:rPr lang="en-US" dirty="0"/>
              <a:t>10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FDBEBB7B-7F00-6644-A207-304A85ED25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1497674"/>
            <a:ext cx="4323080" cy="394176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4840"/>
              </a:lnSpc>
              <a:buFont typeface="+mj-lt"/>
              <a:buNone/>
              <a:defRPr sz="3200" b="0" i="0"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38">
            <a:extLst>
              <a:ext uri="{FF2B5EF4-FFF2-40B4-BE49-F238E27FC236}">
                <a16:creationId xmlns:a16="http://schemas.microsoft.com/office/drawing/2014/main" id="{9487F5FC-8A8A-F84D-9394-4FC3CB1060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61" y="442334"/>
            <a:ext cx="10495439" cy="8851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840"/>
              </a:lnSpc>
              <a:buFont typeface="+mj-lt"/>
              <a:buNone/>
              <a:defRPr sz="4000" b="1" i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Agenda Title</a:t>
            </a:r>
          </a:p>
        </p:txBody>
      </p:sp>
    </p:spTree>
    <p:extLst>
      <p:ext uri="{BB962C8B-B14F-4D97-AF65-F5344CB8AC3E}">
        <p14:creationId xmlns:p14="http://schemas.microsoft.com/office/powerpoint/2010/main" val="176670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B01265-8528-4C4F-8A7F-10E2A5B408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64000">
                <a:schemeClr val="accent4"/>
              </a:gs>
              <a:gs pos="74000">
                <a:schemeClr val="accent4"/>
              </a:gs>
              <a:gs pos="100000">
                <a:schemeClr val="accent3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22E76F-D376-F74D-BD07-0AE45C9552E4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139180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8316E-D48F-F74E-960D-77D9124CAA3D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83260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06E33D-2750-B946-8E00-DFAA9A0C2AA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348720" y="683260"/>
            <a:ext cx="0" cy="54559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F80DA5-492C-CE49-95C8-EC5CC94B0835}"/>
              </a:ext>
            </a:extLst>
          </p:cNvPr>
          <p:cNvCxnSpPr>
            <a:cxnSpLocks/>
          </p:cNvCxnSpPr>
          <p:nvPr userDrawn="1"/>
        </p:nvCxnSpPr>
        <p:spPr>
          <a:xfrm flipV="1">
            <a:off x="853440" y="683260"/>
            <a:ext cx="0" cy="54559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6373D54-7318-A34C-B76A-4641EED1F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385" y="1615990"/>
            <a:ext cx="1821413" cy="1145283"/>
          </a:xfrm>
          <a:prstGeom prst="rect">
            <a:avLst/>
          </a:prstGeom>
        </p:spPr>
      </p:pic>
      <p:sp>
        <p:nvSpPr>
          <p:cNvPr id="20" name="Text Placeholder 38">
            <a:extLst>
              <a:ext uri="{FF2B5EF4-FFF2-40B4-BE49-F238E27FC236}">
                <a16:creationId xmlns:a16="http://schemas.microsoft.com/office/drawing/2014/main" id="{3F33166F-C572-1541-96BF-06D8982D41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544" y="3267458"/>
            <a:ext cx="5713096" cy="20462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6000"/>
              </a:lnSpc>
              <a:spcBef>
                <a:spcPts val="0"/>
              </a:spcBef>
              <a:buFont typeface="+mj-lt"/>
              <a:buNone/>
              <a:defRPr sz="6500" b="1" i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2" name="Text Placeholder 38">
            <a:extLst>
              <a:ext uri="{FF2B5EF4-FFF2-40B4-BE49-F238E27FC236}">
                <a16:creationId xmlns:a16="http://schemas.microsoft.com/office/drawing/2014/main" id="{6E664E91-1C54-164C-822F-F7E6F36BDE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680" y="683259"/>
            <a:ext cx="4629785" cy="54559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+mj-lt"/>
              <a:buNone/>
              <a:defRPr sz="30000" b="1" i="0">
                <a:ln w="28575">
                  <a:solidFill>
                    <a:schemeClr val="bg1"/>
                  </a:solidFill>
                </a:ln>
                <a:noFill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8592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45D1A59-086E-CE4A-AEB3-E184697C51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13" r="39073" b="14953"/>
          <a:stretch/>
        </p:blipFill>
        <p:spPr>
          <a:xfrm>
            <a:off x="6969760" y="539496"/>
            <a:ext cx="5212080" cy="63093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67FAC5-19D7-1B46-B438-527554C20CBC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139180"/>
            <a:ext cx="105156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585D3AD-5380-904E-8571-6DFABE61E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324600"/>
            <a:ext cx="1833844" cy="30880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3303B9-CCDB-6848-BB4A-7B435CFA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3790"/>
            <a:ext cx="2743200" cy="365125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79E1AF0A-8514-BC47-89C9-084AF88836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03861D6D-2236-4648-8E2D-5B76D1F2C6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201" y="514605"/>
            <a:ext cx="10642599" cy="70967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Font typeface="+mj-lt"/>
              <a:buNone/>
              <a:defRPr sz="4000" b="1" i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ONE COLUMN TITLE</a:t>
            </a:r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97CFFBDE-C017-0040-9C76-5B2814F8A5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1201" y="1884935"/>
            <a:ext cx="10642599" cy="3987798"/>
          </a:xfrm>
          <a:prstGeom prst="rect">
            <a:avLst/>
          </a:prstGeom>
        </p:spPr>
        <p:txBody>
          <a:bodyPr numCol="1" spcCol="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 b="0" i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This is placeholder text. Type here the add your preferred message.</a:t>
            </a:r>
          </a:p>
        </p:txBody>
      </p:sp>
      <p:sp>
        <p:nvSpPr>
          <p:cNvPr id="27" name="Text Placeholder 38">
            <a:extLst>
              <a:ext uri="{FF2B5EF4-FFF2-40B4-BE49-F238E27FC236}">
                <a16:creationId xmlns:a16="http://schemas.microsoft.com/office/drawing/2014/main" id="{8BFE34DE-BB10-E643-962A-40FC3DDF30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201" y="1224280"/>
            <a:ext cx="10642599" cy="46166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Font typeface="+mj-lt"/>
              <a:buNone/>
              <a:defRPr sz="2400" b="0" i="0"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ONE COLUMN SUBTITLE</a:t>
            </a:r>
          </a:p>
        </p:txBody>
      </p:sp>
    </p:spTree>
    <p:extLst>
      <p:ext uri="{BB962C8B-B14F-4D97-AF65-F5344CB8AC3E}">
        <p14:creationId xmlns:p14="http://schemas.microsoft.com/office/powerpoint/2010/main" val="348909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68D7337-A601-8245-BBD3-2B754D55B4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13" r="39073" b="14953"/>
          <a:stretch/>
        </p:blipFill>
        <p:spPr>
          <a:xfrm>
            <a:off x="6969760" y="539496"/>
            <a:ext cx="5212080" cy="63093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B17D49-776D-644A-8F92-D72F504CC111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139180"/>
            <a:ext cx="105156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5870218-F9F6-2C43-8CD1-488031789A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324600"/>
            <a:ext cx="1833844" cy="308808"/>
          </a:xfrm>
          <a:prstGeom prst="rect">
            <a:avLst/>
          </a:prstGeom>
        </p:spPr>
      </p:pic>
      <p:sp>
        <p:nvSpPr>
          <p:cNvPr id="20" name="Text Placeholder 38">
            <a:extLst>
              <a:ext uri="{FF2B5EF4-FFF2-40B4-BE49-F238E27FC236}">
                <a16:creationId xmlns:a16="http://schemas.microsoft.com/office/drawing/2014/main" id="{3FD4D401-54B2-E048-A851-ED4059536C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201" y="514605"/>
            <a:ext cx="10642599" cy="70967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Font typeface="+mj-lt"/>
              <a:buNone/>
              <a:defRPr sz="4000" b="1" i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TWO COLUMN TITLE</a:t>
            </a:r>
          </a:p>
        </p:txBody>
      </p:sp>
      <p:sp>
        <p:nvSpPr>
          <p:cNvPr id="21" name="Text Placeholder 38">
            <a:extLst>
              <a:ext uri="{FF2B5EF4-FFF2-40B4-BE49-F238E27FC236}">
                <a16:creationId xmlns:a16="http://schemas.microsoft.com/office/drawing/2014/main" id="{5A6689F9-57C3-F54E-8CA4-6CE5C5A200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201" y="1224280"/>
            <a:ext cx="10642599" cy="46166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Font typeface="+mj-lt"/>
              <a:buNone/>
              <a:defRPr sz="2400" b="0" i="0"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TWO COLUMN SUBTITLE</a:t>
            </a:r>
          </a:p>
        </p:txBody>
      </p:sp>
      <p:sp>
        <p:nvSpPr>
          <p:cNvPr id="22" name="Text Placeholder 38">
            <a:extLst>
              <a:ext uri="{FF2B5EF4-FFF2-40B4-BE49-F238E27FC236}">
                <a16:creationId xmlns:a16="http://schemas.microsoft.com/office/drawing/2014/main" id="{28676D12-1C4D-8949-8A23-9301D32B2B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1201" y="1884935"/>
            <a:ext cx="10642599" cy="3987798"/>
          </a:xfrm>
          <a:prstGeom prst="rect">
            <a:avLst/>
          </a:prstGeom>
        </p:spPr>
        <p:txBody>
          <a:bodyPr numCol="2" spcCol="18288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 b="0" i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This is placeholder text. Type here the add your preferred message.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This is placeholder text. Type here the add your preferred message.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991E203-11D8-1F45-AE18-C89CEFACA92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193790"/>
            <a:ext cx="2743200" cy="365125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79E1AF0A-8514-BC47-89C9-084AF88836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2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3CE8446-575C-3743-BAD0-4BC0F23A6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13" r="39073" b="14953"/>
          <a:stretch/>
        </p:blipFill>
        <p:spPr>
          <a:xfrm>
            <a:off x="6969760" y="539496"/>
            <a:ext cx="5212080" cy="630936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3F3CFB-2CF2-424B-80B5-67EDAB2F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139180"/>
            <a:ext cx="105156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DE8034E-BA45-D74A-A8FB-35EB28995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324600"/>
            <a:ext cx="1833844" cy="308808"/>
          </a:xfrm>
          <a:prstGeom prst="rect">
            <a:avLst/>
          </a:prstGeom>
        </p:spPr>
      </p:pic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E4B956E2-65F7-0F40-AA50-DCBB62FF66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201" y="514605"/>
            <a:ext cx="10642599" cy="70967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Font typeface="+mj-lt"/>
              <a:buNone/>
              <a:defRPr sz="4000" b="1" i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THREE COLUMN TITLE</a:t>
            </a:r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B8AA0DB9-46B8-0C42-9DAD-9D5AEC98E1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201" y="1224280"/>
            <a:ext cx="10642599" cy="46166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Font typeface="+mj-lt"/>
              <a:buNone/>
              <a:defRPr sz="2400" b="0" i="0"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THREE COLUMN SUBTITLE</a:t>
            </a:r>
          </a:p>
        </p:txBody>
      </p:sp>
      <p:sp>
        <p:nvSpPr>
          <p:cNvPr id="26" name="Text Placeholder 38">
            <a:extLst>
              <a:ext uri="{FF2B5EF4-FFF2-40B4-BE49-F238E27FC236}">
                <a16:creationId xmlns:a16="http://schemas.microsoft.com/office/drawing/2014/main" id="{972AA3BE-E2ED-564B-B4AA-78DC51D811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1201" y="1884935"/>
            <a:ext cx="10642599" cy="3987798"/>
          </a:xfrm>
          <a:prstGeom prst="rect">
            <a:avLst/>
          </a:prstGeom>
        </p:spPr>
        <p:txBody>
          <a:bodyPr numCol="3" spcCol="18288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 b="0" i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This is placeholder text. Type here the add your preferred message.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This is placeholder text. Type here the add your preferred message.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This is placeholder text. Type here the add your preferred message.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91E0BA37-1289-A94E-A898-AC64153240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193790"/>
            <a:ext cx="2743200" cy="365125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79E1AF0A-8514-BC47-89C9-084AF88836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7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FC887-7AF7-5143-AB5E-2D0CEC2E9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0FE83C74-6BB0-5044-AF38-E2037EA303BD}" type="datetime1">
              <a:rPr lang="en-US" smtClean="0"/>
              <a:t>5/10/23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DA95-C4E0-884E-B821-2C9E7946E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VFN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C5C9E-CFCF-FF4D-AFFC-450CC6620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AF0A-8514-BC47-89C9-084AF888368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33D1B3-D441-0140-9373-C604E2AA1CD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38200" y="6047536"/>
            <a:ext cx="1833880" cy="30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E86DA-AD7B-DD4C-A185-E684A7E8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AF0A-8514-BC47-89C9-084AF888368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ADAC4-BD0A-4D44-B0F6-1E0C1E5985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ACT for Alexandria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3AA32-341B-AC48-BB05-FC73D677B0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1201" y="1884935"/>
            <a:ext cx="6202783" cy="39877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Partnering with City of Alexandria local government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Administering CARES Act and American Rescue Plan Act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Funding Advocacy </a:t>
            </a:r>
            <a:r>
              <a:rPr lang="en-US" sz="1800"/>
              <a:t>and Outreach </a:t>
            </a:r>
            <a:r>
              <a:rPr lang="en-US" sz="1800" dirty="0"/>
              <a:t>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Piloting Safety Net Programs - ALX Grocery Gift Card Program and ARISE Guaranteed Income Pilot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Supporting Service Navigation and Emergency Support Systems Change Work</a:t>
            </a:r>
            <a:endParaRPr lang="en-US" dirty="0"/>
          </a:p>
          <a:p>
            <a:pPr marL="1028700" lvl="1" indent="-34290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DEA76-73D6-384C-BA0F-6D5EFD6304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Reimagining the Safety Net</a:t>
            </a:r>
          </a:p>
        </p:txBody>
      </p:sp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3E67E6D-65CD-ADB6-F4B6-876C07EB1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631" y="1786812"/>
            <a:ext cx="4379168" cy="32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9507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6E1FB6-042D-2E43-9114-63C2DFF7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AF0A-8514-BC47-89C9-084AF888368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18A22-9BBE-FE43-934C-C2E1840C4B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About ARISE – Guaranteed Income Pilot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D128E-4016-2C40-BA82-E7D93EA9E4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1201" y="1808090"/>
            <a:ext cx="6258766" cy="37083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$3M program funded through ARPA, appropriated by Alexandria City Council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170 households receiving $500/month for 24 months – no strings attached (4,149 completed applications)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City of Alexandria residents – 18 years or older, household income at or below 50% 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Benefit waivers for TANF, SNAP, Medicaid, Low Income Housing Energy Assistance Program, and Childcare Subsidy (no waivers for HUD housing subsidies or SSA for SSI)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Access to supportive services and coaching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Research and evaluation and RCT conducted by </a:t>
            </a:r>
            <a:r>
              <a:rPr lang="en-US" sz="1800" dirty="0" err="1"/>
              <a:t>Abt</a:t>
            </a:r>
            <a:r>
              <a:rPr lang="en-US" sz="1800" dirty="0"/>
              <a:t> Associates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5467B2-5459-154F-8DD2-E88D041FAC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Alexandria’s Recurring Income for Success and Equity Project</a:t>
            </a:r>
          </a:p>
        </p:txBody>
      </p:sp>
      <p:pic>
        <p:nvPicPr>
          <p:cNvPr id="10" name="Picture 9" descr="Graphical user interface">
            <a:extLst>
              <a:ext uri="{FF2B5EF4-FFF2-40B4-BE49-F238E27FC236}">
                <a16:creationId xmlns:a16="http://schemas.microsoft.com/office/drawing/2014/main" id="{4DA3182E-FA9C-B90A-7B87-B30295D09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876" y="1910727"/>
            <a:ext cx="4048980" cy="404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E86DA-AD7B-DD4C-A185-E684A7E8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AF0A-8514-BC47-89C9-084AF888368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ADAC4-BD0A-4D44-B0F6-1E0C1E5985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ACT’s Role in Supporting ARISE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3AA32-341B-AC48-BB05-FC73D677B0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1201" y="1884935"/>
            <a:ext cx="6902579" cy="39877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Pre-Pilot</a:t>
            </a:r>
          </a:p>
          <a:p>
            <a:pPr marL="1028700" lvl="1" indent="-342900"/>
            <a:r>
              <a:rPr lang="en-US" sz="1800" dirty="0"/>
              <a:t>Promoting advocacy through mini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Phase One</a:t>
            </a:r>
          </a:p>
          <a:p>
            <a:pPr marL="1028700" lvl="1" indent="-342900"/>
            <a:r>
              <a:rPr lang="en-US" sz="1800" dirty="0"/>
              <a:t>Developing a strategic communications plan</a:t>
            </a:r>
          </a:p>
          <a:p>
            <a:pPr marL="1028700" lvl="1" indent="-342900"/>
            <a:r>
              <a:rPr lang="en-US" sz="1800" dirty="0"/>
              <a:t>Centering community voice and perspectives</a:t>
            </a:r>
          </a:p>
          <a:p>
            <a:pPr marL="1028700" lvl="1" indent="-342900"/>
            <a:r>
              <a:rPr lang="en-US" sz="1800" dirty="0"/>
              <a:t>Creating a multi-lingual communication toolkit</a:t>
            </a:r>
          </a:p>
          <a:p>
            <a:pPr marL="1028700" lvl="1" indent="-342900"/>
            <a:r>
              <a:rPr lang="en-US" sz="1800" dirty="0"/>
              <a:t>Awarding outreach grants to nonprofit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Phase Two</a:t>
            </a:r>
          </a:p>
          <a:p>
            <a:pPr marL="1028700" lvl="1" indent="-342900"/>
            <a:r>
              <a:rPr lang="en-US" sz="1800" dirty="0"/>
              <a:t>Storytelling and sharing impact</a:t>
            </a:r>
          </a:p>
          <a:p>
            <a:pPr marL="1028700" lvl="1" indent="-342900"/>
            <a:r>
              <a:rPr lang="en-US" sz="1800" dirty="0"/>
              <a:t>Building public will and case for funding post-pilot</a:t>
            </a:r>
          </a:p>
          <a:p>
            <a:pPr marL="1028700" lvl="1" indent="-342900"/>
            <a:endParaRPr lang="en-US" dirty="0"/>
          </a:p>
          <a:p>
            <a:pPr marL="1028700" lvl="1" indent="-34290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DEA76-73D6-384C-BA0F-6D5EFD6304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Advocacy, Strategic Communications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77B97670-ED3A-4816-9B44-B9099E71D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780" y="3893476"/>
            <a:ext cx="4344954" cy="2210362"/>
          </a:xfrm>
          <a:prstGeom prst="rect">
            <a:avLst/>
          </a:prstGeom>
        </p:spPr>
      </p:pic>
      <p:pic>
        <p:nvPicPr>
          <p:cNvPr id="13" name="Picture 12" descr="Women sitting in chairs using laptops&#10;&#10;Description automatically generated with low confidence">
            <a:extLst>
              <a:ext uri="{FF2B5EF4-FFF2-40B4-BE49-F238E27FC236}">
                <a16:creationId xmlns:a16="http://schemas.microsoft.com/office/drawing/2014/main" id="{20EC8F4A-1863-A2B5-C388-0FF5D71A5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780" y="1206311"/>
            <a:ext cx="3415883" cy="256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4967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VFN Powerpoin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CA0"/>
      </a:accent1>
      <a:accent2>
        <a:srgbClr val="1A77B1"/>
      </a:accent2>
      <a:accent3>
        <a:srgbClr val="2491C8"/>
      </a:accent3>
      <a:accent4>
        <a:srgbClr val="80AED3"/>
      </a:accent4>
      <a:accent5>
        <a:srgbClr val="1A77B1"/>
      </a:accent5>
      <a:accent6>
        <a:srgbClr val="43AFE6"/>
      </a:accent6>
      <a:hlink>
        <a:srgbClr val="0563C1"/>
      </a:hlink>
      <a:folHlink>
        <a:srgbClr val="9ECCF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364CD4CB-97E5-CB45-8A4C-0588EBE1B0EE}" vid="{7D554290-6749-4142-89A1-A2C457916A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7020</TotalTime>
  <Words>216</Words>
  <Application>Microsoft Macintosh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Lato</vt:lpstr>
      <vt:lpstr>Lato Black</vt:lpstr>
      <vt:lpstr>Lato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VFN Test Presentation</dc:title>
  <dc:creator>Lucian French</dc:creator>
  <cp:lastModifiedBy>Angela Molina</cp:lastModifiedBy>
  <cp:revision>4</cp:revision>
  <dcterms:created xsi:type="dcterms:W3CDTF">2021-07-28T23:17:13Z</dcterms:created>
  <dcterms:modified xsi:type="dcterms:W3CDTF">2023-05-10T15:36:19Z</dcterms:modified>
</cp:coreProperties>
</file>